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RESIDENTIAL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LOCATION OF RESISDENCE</a:t>
            </a:r>
          </a:p>
          <a:p>
            <a:r>
              <a:rPr lang="en-US" dirty="0" smtClean="0"/>
              <a:t>NEIGHBOURS</a:t>
            </a:r>
          </a:p>
          <a:p>
            <a:r>
              <a:rPr lang="en-US" dirty="0" smtClean="0"/>
              <a:t>RISK ASSESMENT</a:t>
            </a:r>
          </a:p>
          <a:p>
            <a:r>
              <a:rPr lang="en-US" dirty="0" smtClean="0"/>
              <a:t>ALARMS SYSTEMS</a:t>
            </a:r>
          </a:p>
          <a:p>
            <a:r>
              <a:rPr lang="en-US" dirty="0" smtClean="0"/>
              <a:t>PERIMETER FENCE</a:t>
            </a:r>
          </a:p>
          <a:p>
            <a:r>
              <a:rPr lang="en-US" dirty="0" smtClean="0"/>
              <a:t>SECURITY LIGHTS</a:t>
            </a:r>
          </a:p>
          <a:p>
            <a:r>
              <a:rPr lang="en-US" dirty="0" smtClean="0"/>
              <a:t>DOOR LOCKS</a:t>
            </a:r>
          </a:p>
        </p:txBody>
      </p:sp>
    </p:spTree>
    <p:extLst>
      <p:ext uri="{BB962C8B-B14F-4D97-AF65-F5344CB8AC3E}">
        <p14:creationId xmlns:p14="http://schemas.microsoft.com/office/powerpoint/2010/main" val="1935634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RESIDENTIAL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SAFE ROOM</a:t>
            </a:r>
          </a:p>
          <a:p>
            <a:r>
              <a:rPr lang="en-US" dirty="0"/>
              <a:t>MEANS OF ESCAPE</a:t>
            </a:r>
          </a:p>
          <a:p>
            <a:r>
              <a:rPr lang="en-US" dirty="0"/>
              <a:t>DOG</a:t>
            </a:r>
          </a:p>
          <a:p>
            <a:r>
              <a:rPr lang="en-US" dirty="0"/>
              <a:t>ELECTRONIC GATE</a:t>
            </a:r>
          </a:p>
          <a:p>
            <a:r>
              <a:rPr lang="en-US" dirty="0" smtClean="0"/>
              <a:t>PLANTS/SHRUBBERY</a:t>
            </a:r>
            <a:endParaRPr lang="en-US" dirty="0"/>
          </a:p>
          <a:p>
            <a:r>
              <a:rPr lang="en-US" dirty="0"/>
              <a:t>ONE OF THESE THINGS DOESN’T BELONG HERE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577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AUTOMATIC TELLER MACHINES -ATM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LOCATION</a:t>
            </a:r>
          </a:p>
          <a:p>
            <a:r>
              <a:rPr lang="en-US" dirty="0"/>
              <a:t>CHECK FOR </a:t>
            </a:r>
            <a:r>
              <a:rPr lang="en-US" dirty="0" smtClean="0"/>
              <a:t>TAMPERING</a:t>
            </a:r>
          </a:p>
          <a:p>
            <a:r>
              <a:rPr lang="en-US" dirty="0" smtClean="0"/>
              <a:t>SHEILD PIN NUMBERS</a:t>
            </a:r>
          </a:p>
          <a:p>
            <a:r>
              <a:rPr lang="en-US" dirty="0" smtClean="0"/>
              <a:t>AMOUNT OF CASH</a:t>
            </a:r>
          </a:p>
        </p:txBody>
      </p:sp>
    </p:spTree>
    <p:extLst>
      <p:ext uri="{BB962C8B-B14F-4D97-AF65-F5344CB8AC3E}">
        <p14:creationId xmlns:p14="http://schemas.microsoft.com/office/powerpoint/2010/main" val="3752431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MALLS/PLAZA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LOCATION OF </a:t>
            </a:r>
            <a:r>
              <a:rPr lang="en-US" dirty="0" smtClean="0"/>
              <a:t>MALL/PLAZA</a:t>
            </a:r>
          </a:p>
          <a:p>
            <a:r>
              <a:rPr lang="en-US" dirty="0" smtClean="0"/>
              <a:t>PARKING</a:t>
            </a:r>
          </a:p>
          <a:p>
            <a:r>
              <a:rPr lang="en-US" dirty="0" smtClean="0"/>
              <a:t>LEAVING ITEMS IN VEHICLES IN PLAIN VEIW</a:t>
            </a:r>
          </a:p>
          <a:p>
            <a:r>
              <a:rPr lang="en-US" dirty="0" smtClean="0"/>
              <a:t>RETURNING TO VEHICLE</a:t>
            </a:r>
          </a:p>
          <a:p>
            <a:r>
              <a:rPr lang="en-US" dirty="0" smtClean="0"/>
              <a:t>FOLLOW YOUR CREDIT CARD</a:t>
            </a:r>
          </a:p>
          <a:p>
            <a:r>
              <a:rPr lang="en-US" dirty="0" smtClean="0"/>
              <a:t>DEBIT CARD WITH TAP 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954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OBSERVE THE LAWS OF THE LAND (MOBILE PHONES, SPEED LIMIT, INSPECTION, DUI)</a:t>
            </a:r>
          </a:p>
          <a:p>
            <a:r>
              <a:rPr lang="en-US" dirty="0" smtClean="0"/>
              <a:t>STOPPING AT INTERSECTIONS/TRAFFIC LIGHTS (WINDOWS UP, NOTHING OF VALUE ON CAR SEATS,AWARE OF YOUR SURROUNDINGS)</a:t>
            </a:r>
          </a:p>
          <a:p>
            <a:r>
              <a:rPr lang="en-US" dirty="0" smtClean="0"/>
              <a:t>LANE SELECTION</a:t>
            </a:r>
          </a:p>
          <a:p>
            <a:r>
              <a:rPr lang="en-US" dirty="0" smtClean="0"/>
              <a:t>INFORMATION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17735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71</TotalTime>
  <Words>113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Gallery</vt:lpstr>
      <vt:lpstr>RESIDENTIAL SECURITY</vt:lpstr>
      <vt:lpstr>RESIDENTIAL SECURITY</vt:lpstr>
      <vt:lpstr>AUTOMATIC TELLER MACHINES -ATM</vt:lpstr>
      <vt:lpstr>MALLS/PLAZA </vt:lpstr>
      <vt:lpstr>DRIVING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User</cp:lastModifiedBy>
  <cp:revision>4</cp:revision>
  <dcterms:created xsi:type="dcterms:W3CDTF">2023-05-31T01:55:04Z</dcterms:created>
  <dcterms:modified xsi:type="dcterms:W3CDTF">2023-05-31T03:06:20Z</dcterms:modified>
</cp:coreProperties>
</file>